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57792-7885-41D5-B901-393EFCA3BABE}" type="datetimeFigureOut">
              <a:rPr lang="sk-SK" smtClean="0"/>
              <a:t>30. 3. 2022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507EB-3913-435F-BC85-6B50531824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23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FA8E-6AF7-47A3-BB6F-556784BBA2A5}" type="datetime1">
              <a:rPr lang="sk-SK" smtClean="0"/>
              <a:t>30. 3. 2022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25A9-5785-4DD0-9F0F-F83FE2590D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276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EB09-67DD-45C7-B98D-36AAEFAE3EDE}" type="datetime1">
              <a:rPr lang="sk-SK" smtClean="0"/>
              <a:t>30. 3. 2022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25A9-5785-4DD0-9F0F-F83FE2590D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165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4627-F9DC-4D1E-955E-2B0174F804AB}" type="datetime1">
              <a:rPr lang="sk-SK" smtClean="0"/>
              <a:t>30. 3. 2022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25A9-5785-4DD0-9F0F-F83FE2590D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935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F38E-9403-4DEB-90C0-F27760FB0CDD}" type="datetime1">
              <a:rPr lang="sk-SK" smtClean="0"/>
              <a:t>30. 3. 2022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25A9-5785-4DD0-9F0F-F83FE2590D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232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32EA-330F-45DC-8583-27067B2F7DF5}" type="datetime1">
              <a:rPr lang="sk-SK" smtClean="0"/>
              <a:t>30. 3. 2022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25A9-5785-4DD0-9F0F-F83FE2590D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818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C893-DB2F-4BFA-B295-AE53B2257CE8}" type="datetime1">
              <a:rPr lang="sk-SK" smtClean="0"/>
              <a:t>30. 3. 2022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25A9-5785-4DD0-9F0F-F83FE2590D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208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086E-DA48-4717-9C61-64F17964B070}" type="datetime1">
              <a:rPr lang="sk-SK" smtClean="0"/>
              <a:t>30. 3. 2022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25A9-5785-4DD0-9F0F-F83FE2590D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409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32A1-0058-4EF4-AE11-7E0CEAC2E7F5}" type="datetime1">
              <a:rPr lang="sk-SK" smtClean="0"/>
              <a:t>30. 3. 2022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25A9-5785-4DD0-9F0F-F83FE2590D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096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F883-04DC-46E9-9049-239C6DCB0C99}" type="datetime1">
              <a:rPr lang="sk-SK" smtClean="0"/>
              <a:t>30. 3. 2022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25A9-5785-4DD0-9F0F-F83FE2590D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634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1628-92EA-4B81-9672-371531B85E4B}" type="datetime1">
              <a:rPr lang="sk-SK" smtClean="0"/>
              <a:t>30. 3. 2022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25A9-5785-4DD0-9F0F-F83FE2590D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337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0CAA-3A34-4074-935B-1966B6264AC5}" type="datetime1">
              <a:rPr lang="sk-SK" smtClean="0"/>
              <a:t>30. 3. 2022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25A9-5785-4DD0-9F0F-F83FE2590D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404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391B-082E-4176-A2C2-B88510DE60AB}" type="datetime1">
              <a:rPr lang="sk-SK" smtClean="0"/>
              <a:t>30. 3. 2022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225A9-5785-4DD0-9F0F-F83FE2590D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704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88" y="282278"/>
            <a:ext cx="11115675" cy="120015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828942" y="2110815"/>
            <a:ext cx="10502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/>
              <a:t>Sem zadajte názov práce</a:t>
            </a:r>
            <a:endParaRPr lang="sk-SK" sz="36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486888" y="4469450"/>
            <a:ext cx="11115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Autor:</a:t>
            </a:r>
          </a:p>
          <a:p>
            <a:endParaRPr lang="sk-SK" sz="2400" b="1" dirty="0" smtClean="0"/>
          </a:p>
          <a:p>
            <a:r>
              <a:rPr lang="sk-SK" sz="2400" b="1" dirty="0" smtClean="0"/>
              <a:t>Školiteľ: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70440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jekt pre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02" y="6039974"/>
            <a:ext cx="11271903" cy="752927"/>
          </a:xfrm>
        </p:spPr>
      </p:pic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>
          <a:xfrm>
            <a:off x="11022294" y="6233874"/>
            <a:ext cx="663011" cy="365125"/>
          </a:xfrm>
        </p:spPr>
        <p:txBody>
          <a:bodyPr/>
          <a:lstStyle/>
          <a:p>
            <a:fld id="{1AF225A9-5785-4DD0-9F0F-F83FE2590D10}" type="slidenum">
              <a:rPr lang="sk-SK" sz="2400" smtClean="0">
                <a:solidFill>
                  <a:schemeClr val="tx1"/>
                </a:solidFill>
              </a:rPr>
              <a:t>2</a:t>
            </a:fld>
            <a:endParaRPr lang="sk-SK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67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Širokouhlá</PresentationFormat>
  <Paragraphs>5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Motív balíka Office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CEKR</dc:creator>
  <cp:lastModifiedBy>CEKR</cp:lastModifiedBy>
  <cp:revision>3</cp:revision>
  <dcterms:created xsi:type="dcterms:W3CDTF">2022-03-30T06:40:02Z</dcterms:created>
  <dcterms:modified xsi:type="dcterms:W3CDTF">2022-03-30T06:51:01Z</dcterms:modified>
</cp:coreProperties>
</file>